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sldIdLst>
    <p:sldId id="258" r:id="rId2"/>
    <p:sldId id="259" r:id="rId3"/>
    <p:sldId id="260" r:id="rId4"/>
    <p:sldId id="265" r:id="rId5"/>
    <p:sldId id="266" r:id="rId6"/>
    <p:sldId id="264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366" autoAdjust="0"/>
  </p:normalViewPr>
  <p:slideViewPr>
    <p:cSldViewPr>
      <p:cViewPr varScale="1">
        <p:scale>
          <a:sx n="69" d="100"/>
          <a:sy n="69" d="100"/>
        </p:scale>
        <p:origin x="-14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E1A36F-14F9-499B-A468-55AFD70112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9E50A-E82F-4355-A78F-364D6A1CA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E01BF-EEBA-49FD-8CD6-7BFF97419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A747-7308-453B-AC4A-9495870CE8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281D1D9-F687-4B91-ADF5-9A2F1E79A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8E05A-605C-4439-ACD4-70F3993BD9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0E8A2-D43E-4E8D-ABE2-9116F073CA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4144-1077-4DFB-A295-ED3F29416F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2F07-28BF-4406-987F-59FE02126D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DEAC5-CA23-4E35-B221-684D7F3089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1FBD97E-BFD0-41D8-9A3B-6FD4EFEEF4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8A7229B-0574-4B6D-989F-4FAAC1FE0F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79388" y="5084763"/>
            <a:ext cx="8964612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</a:rPr>
              <a:t>2 Timothy 3:16 - 17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</a:rPr>
              <a:t>Instructed in the Word</a:t>
            </a:r>
            <a:endParaRPr lang="en-US" sz="4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Instructed in the Word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US" sz="3600" b="1" dirty="0" smtClean="0"/>
              <a:t>Moving forward as a Church we need to be people who are:</a:t>
            </a:r>
            <a:endParaRPr lang="en-US" b="1" dirty="0"/>
          </a:p>
          <a:p>
            <a:r>
              <a:rPr lang="en-US" sz="3600" b="1" dirty="0" smtClean="0">
                <a:solidFill>
                  <a:srgbClr val="FF0000"/>
                </a:solidFill>
              </a:rPr>
              <a:t>V</a:t>
            </a:r>
            <a:r>
              <a:rPr lang="en-US" sz="3600" b="1" dirty="0" smtClean="0"/>
              <a:t>ision driven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en-US" sz="3600" b="1" dirty="0" smtClean="0"/>
              <a:t>nstructed in the Word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T</a:t>
            </a:r>
            <a:r>
              <a:rPr lang="en-US" sz="3600" b="1" dirty="0" smtClean="0"/>
              <a:t>rained in righteousness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A</a:t>
            </a:r>
            <a:r>
              <a:rPr lang="en-US" sz="3600" b="1" dirty="0" smtClean="0"/>
              <a:t>dvancing towards eternity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L</a:t>
            </a:r>
            <a:r>
              <a:rPr lang="en-US" sz="3600" b="1" dirty="0" smtClean="0"/>
              <a:t>eaving a legacy</a:t>
            </a:r>
            <a:endParaRPr lang="en-GB" sz="3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solidFill>
                  <a:srgbClr val="000000"/>
                </a:solidFill>
              </a:rPr>
              <a:t>Instructed in the Word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1520" y="1196752"/>
            <a:ext cx="8892480" cy="5328592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US" sz="3600" b="1" dirty="0" smtClean="0">
                <a:solidFill>
                  <a:srgbClr val="000000"/>
                </a:solidFill>
              </a:rPr>
              <a:t>Context</a:t>
            </a:r>
            <a:endParaRPr lang="en-US" b="1" dirty="0">
              <a:solidFill>
                <a:srgbClr val="000000"/>
              </a:solidFill>
            </a:endParaRPr>
          </a:p>
          <a:p>
            <a:r>
              <a:rPr lang="en-US" b="1" dirty="0" smtClean="0">
                <a:solidFill>
                  <a:srgbClr val="000000"/>
                </a:solidFill>
              </a:rPr>
              <a:t>Paul is writing to Timothy who he has left in Ephesus to pastor the church there</a:t>
            </a:r>
          </a:p>
          <a:p>
            <a:endParaRPr lang="en-US" sz="800" b="1" dirty="0">
              <a:solidFill>
                <a:srgbClr val="000000"/>
              </a:solidFill>
            </a:endParaRPr>
          </a:p>
          <a:p>
            <a:r>
              <a:rPr lang="en-GB" b="1" dirty="0" smtClean="0">
                <a:solidFill>
                  <a:srgbClr val="000000"/>
                </a:solidFill>
              </a:rPr>
              <a:t>Paul had spent </a:t>
            </a:r>
            <a:r>
              <a:rPr lang="en-GB" b="1" dirty="0" smtClean="0">
                <a:solidFill>
                  <a:srgbClr val="000000"/>
                </a:solidFill>
              </a:rPr>
              <a:t>over two years in </a:t>
            </a:r>
            <a:r>
              <a:rPr lang="en-GB" b="1" dirty="0" smtClean="0">
                <a:solidFill>
                  <a:srgbClr val="000000"/>
                </a:solidFill>
              </a:rPr>
              <a:t>Ephesus </a:t>
            </a:r>
            <a:r>
              <a:rPr lang="en-GB" b="1" dirty="0" smtClean="0">
                <a:solidFill>
                  <a:srgbClr val="000000"/>
                </a:solidFill>
              </a:rPr>
              <a:t>teaching (Acts 19:8 – 10)</a:t>
            </a:r>
            <a:endParaRPr lang="en-GB" b="1" dirty="0" smtClean="0">
              <a:solidFill>
                <a:srgbClr val="000000"/>
              </a:solidFill>
            </a:endParaRPr>
          </a:p>
          <a:p>
            <a:endParaRPr lang="en-GB" sz="800" b="1" dirty="0" smtClean="0">
              <a:solidFill>
                <a:srgbClr val="000000"/>
              </a:solidFill>
            </a:endParaRPr>
          </a:p>
          <a:p>
            <a:r>
              <a:rPr lang="en-US" b="1" dirty="0" smtClean="0">
                <a:solidFill>
                  <a:srgbClr val="000000"/>
                </a:solidFill>
              </a:rPr>
              <a:t>Timothy has known the scriptures since he was a child (Lois and Eunice</a:t>
            </a:r>
            <a:r>
              <a:rPr lang="en-US" b="1" dirty="0" smtClean="0">
                <a:solidFill>
                  <a:srgbClr val="000000"/>
                </a:solidFill>
              </a:rPr>
              <a:t>) – see 2 Timothy 1:5</a:t>
            </a:r>
            <a:endParaRPr lang="en-US" b="1" dirty="0" smtClean="0">
              <a:solidFill>
                <a:srgbClr val="000000"/>
              </a:solidFill>
            </a:endParaRPr>
          </a:p>
          <a:p>
            <a:endParaRPr lang="en-US" sz="800" b="1" dirty="0" smtClean="0">
              <a:solidFill>
                <a:srgbClr val="000000"/>
              </a:solidFill>
            </a:endParaRPr>
          </a:p>
          <a:p>
            <a:endParaRPr lang="en-GB" sz="1000" b="1" dirty="0" smtClean="0">
              <a:solidFill>
                <a:srgbClr val="000000"/>
              </a:solidFill>
            </a:endParaRPr>
          </a:p>
          <a:p>
            <a:endParaRPr lang="en-GB" b="1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GB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solidFill>
                  <a:srgbClr val="000000"/>
                </a:solidFill>
              </a:rPr>
              <a:t>Instructed in the Word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1520" y="1196752"/>
            <a:ext cx="8892480" cy="5328592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US" sz="3600" b="1" dirty="0" smtClean="0">
                <a:solidFill>
                  <a:srgbClr val="000000"/>
                </a:solidFill>
              </a:rPr>
              <a:t>The importance of the Bible</a:t>
            </a:r>
            <a:endParaRPr lang="en-US" b="1" dirty="0">
              <a:solidFill>
                <a:srgbClr val="000000"/>
              </a:solidFill>
            </a:endParaRPr>
          </a:p>
          <a:p>
            <a:r>
              <a:rPr lang="en-US" sz="3200" b="1" dirty="0" smtClean="0">
                <a:solidFill>
                  <a:srgbClr val="000000"/>
                </a:solidFill>
              </a:rPr>
              <a:t>Inspired by </a:t>
            </a:r>
            <a:r>
              <a:rPr lang="en-US" sz="3200" b="1" dirty="0" smtClean="0">
                <a:solidFill>
                  <a:srgbClr val="000000"/>
                </a:solidFill>
              </a:rPr>
              <a:t>God (literally God-breathed, </a:t>
            </a:r>
            <a:r>
              <a:rPr lang="en-US" sz="3200" b="1" i="1" dirty="0" err="1" smtClean="0">
                <a:solidFill>
                  <a:srgbClr val="000000"/>
                </a:solidFill>
              </a:rPr>
              <a:t>theopneustos</a:t>
            </a:r>
            <a:r>
              <a:rPr lang="en-US" sz="3200" b="1" i="1" dirty="0" smtClean="0">
                <a:solidFill>
                  <a:srgbClr val="000000"/>
                </a:solidFill>
              </a:rPr>
              <a:t>)</a:t>
            </a:r>
          </a:p>
          <a:p>
            <a:r>
              <a:rPr lang="en-US" sz="3200" b="1" dirty="0" smtClean="0">
                <a:solidFill>
                  <a:srgbClr val="000000"/>
                </a:solidFill>
              </a:rPr>
              <a:t>It is complete (Proverbs 30:5, 6) – do not add or take away</a:t>
            </a:r>
            <a:endParaRPr lang="en-US" sz="3200" b="1" dirty="0" smtClean="0">
              <a:solidFill>
                <a:srgbClr val="000000"/>
              </a:solidFill>
            </a:endParaRPr>
          </a:p>
          <a:p>
            <a:r>
              <a:rPr lang="en-US" sz="3200" b="1" dirty="0" smtClean="0">
                <a:solidFill>
                  <a:srgbClr val="000000"/>
                </a:solidFill>
              </a:rPr>
              <a:t>The source of what we believe about God, the world and humanity – it is authoritative</a:t>
            </a:r>
          </a:p>
          <a:p>
            <a:r>
              <a:rPr lang="en-US" sz="3200" b="1" dirty="0" smtClean="0">
                <a:solidFill>
                  <a:srgbClr val="000000"/>
                </a:solidFill>
              </a:rPr>
              <a:t>It is perfect/trustworthy (Psalm 19:7)</a:t>
            </a:r>
          </a:p>
          <a:p>
            <a:r>
              <a:rPr lang="en-US" sz="3200" b="1" dirty="0" smtClean="0">
                <a:solidFill>
                  <a:srgbClr val="000000"/>
                </a:solidFill>
              </a:rPr>
              <a:t>It guides us – a lamp unt</a:t>
            </a:r>
            <a:r>
              <a:rPr lang="en-US" sz="3200" b="1" dirty="0" smtClean="0">
                <a:solidFill>
                  <a:srgbClr val="000000"/>
                </a:solidFill>
              </a:rPr>
              <a:t>o our feet (Psalm 119:105)</a:t>
            </a:r>
          </a:p>
          <a:p>
            <a:endParaRPr lang="en-US" b="1" dirty="0" smtClean="0">
              <a:solidFill>
                <a:srgbClr val="000000"/>
              </a:solidFill>
            </a:endParaRPr>
          </a:p>
          <a:p>
            <a:endParaRPr lang="en-US" b="1" dirty="0" smtClean="0">
              <a:solidFill>
                <a:srgbClr val="000000"/>
              </a:solidFill>
            </a:endParaRPr>
          </a:p>
          <a:p>
            <a:endParaRPr lang="en-GB" sz="1000" b="1" dirty="0" smtClean="0">
              <a:solidFill>
                <a:srgbClr val="000000"/>
              </a:solidFill>
            </a:endParaRPr>
          </a:p>
          <a:p>
            <a:endParaRPr lang="en-GB" b="1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GB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solidFill>
                  <a:srgbClr val="000000"/>
                </a:solidFill>
              </a:rPr>
              <a:t>Instructed in the Word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1520" y="1196752"/>
            <a:ext cx="8892480" cy="5328592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US" sz="3600" b="1" dirty="0" smtClean="0">
                <a:solidFill>
                  <a:srgbClr val="000000"/>
                </a:solidFill>
              </a:rPr>
              <a:t>The importance of the Bible</a:t>
            </a:r>
            <a:endParaRPr lang="en-US" b="1" dirty="0">
              <a:solidFill>
                <a:srgbClr val="000000"/>
              </a:solidFill>
            </a:endParaRPr>
          </a:p>
          <a:p>
            <a:r>
              <a:rPr lang="en-US" sz="3200" b="1" dirty="0" smtClean="0">
                <a:solidFill>
                  <a:srgbClr val="000000"/>
                </a:solidFill>
              </a:rPr>
              <a:t>It is the sword of the Spirit (Ephesians 6:17)</a:t>
            </a:r>
          </a:p>
          <a:p>
            <a:r>
              <a:rPr lang="en-US" sz="3200" b="1" dirty="0" smtClean="0">
                <a:solidFill>
                  <a:srgbClr val="000000"/>
                </a:solidFill>
              </a:rPr>
              <a:t>It brings life/nourishes our souls (Deuteronomy 8:3)</a:t>
            </a:r>
          </a:p>
          <a:p>
            <a:r>
              <a:rPr lang="en-US" sz="3200" b="1" dirty="0" smtClean="0">
                <a:solidFill>
                  <a:srgbClr val="000000"/>
                </a:solidFill>
              </a:rPr>
              <a:t>We show our love for God when we obey His commandments (John 14:21)</a:t>
            </a:r>
          </a:p>
          <a:p>
            <a:r>
              <a:rPr lang="en-US" sz="3200" b="1" dirty="0" smtClean="0">
                <a:solidFill>
                  <a:srgbClr val="000000"/>
                </a:solidFill>
              </a:rPr>
              <a:t>His will is in His word</a:t>
            </a:r>
          </a:p>
          <a:p>
            <a:r>
              <a:rPr lang="en-US" sz="3200" b="1" dirty="0" smtClean="0">
                <a:solidFill>
                  <a:srgbClr val="000000"/>
                </a:solidFill>
              </a:rPr>
              <a:t>Evangelism is based on God’s Word – faith comes by hearing (Romans 10:17)</a:t>
            </a:r>
          </a:p>
          <a:p>
            <a:endParaRPr lang="en-US" b="1" dirty="0" smtClean="0">
              <a:solidFill>
                <a:srgbClr val="000000"/>
              </a:solidFill>
            </a:endParaRPr>
          </a:p>
          <a:p>
            <a:endParaRPr lang="en-US" b="1" dirty="0" smtClean="0">
              <a:solidFill>
                <a:srgbClr val="000000"/>
              </a:solidFill>
            </a:endParaRPr>
          </a:p>
          <a:p>
            <a:endParaRPr lang="en-GB" sz="1000" b="1" dirty="0" smtClean="0">
              <a:solidFill>
                <a:srgbClr val="000000"/>
              </a:solidFill>
            </a:endParaRPr>
          </a:p>
          <a:p>
            <a:endParaRPr lang="en-GB" b="1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GB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solidFill>
                  <a:srgbClr val="000000"/>
                </a:solidFill>
              </a:rPr>
              <a:t>Instructed in the Word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512" y="980728"/>
            <a:ext cx="8784976" cy="5544616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US" sz="3600" b="1" dirty="0" smtClean="0">
                <a:solidFill>
                  <a:srgbClr val="000000"/>
                </a:solidFill>
              </a:rPr>
              <a:t>Lessons </a:t>
            </a:r>
            <a:r>
              <a:rPr lang="en-US" sz="3600" b="1" dirty="0">
                <a:solidFill>
                  <a:srgbClr val="000000"/>
                </a:solidFill>
              </a:rPr>
              <a:t>for today</a:t>
            </a:r>
            <a:endParaRPr lang="en-US" b="1" dirty="0">
              <a:solidFill>
                <a:srgbClr val="000000"/>
              </a:solidFill>
            </a:endParaRPr>
          </a:p>
          <a:p>
            <a:r>
              <a:rPr lang="en-US" b="1" dirty="0" smtClean="0">
                <a:solidFill>
                  <a:srgbClr val="000000"/>
                </a:solidFill>
              </a:rPr>
              <a:t>How </a:t>
            </a:r>
            <a:r>
              <a:rPr lang="en-US" b="1" dirty="0" smtClean="0">
                <a:solidFill>
                  <a:srgbClr val="000000"/>
                </a:solidFill>
              </a:rPr>
              <a:t>large does the Bible figure in our spiritual life? </a:t>
            </a:r>
            <a:endParaRPr lang="en-US" b="1" dirty="0" smtClean="0">
              <a:solidFill>
                <a:srgbClr val="000000"/>
              </a:solidFill>
            </a:endParaRPr>
          </a:p>
          <a:p>
            <a:endParaRPr lang="en-US" sz="800" b="1" dirty="0" smtClean="0">
              <a:solidFill>
                <a:srgbClr val="000000"/>
              </a:solidFill>
            </a:endParaRPr>
          </a:p>
          <a:p>
            <a:r>
              <a:rPr lang="en-US" b="1" dirty="0" smtClean="0">
                <a:solidFill>
                  <a:srgbClr val="000000"/>
                </a:solidFill>
              </a:rPr>
              <a:t>We need to feed on God’s Word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We need to be led by God’s Word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We need to be shaped by God’s Word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We need to be inspired by God’s Word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Our church needs to ensure that its practices and teaching are based on God’s Word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Read it, meditate upon it, put it into action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173</TotalTime>
  <Words>308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Equity</vt:lpstr>
      <vt:lpstr>Instructed in the Word</vt:lpstr>
      <vt:lpstr>Instructed in the Word</vt:lpstr>
      <vt:lpstr>Instructed in the Word</vt:lpstr>
      <vt:lpstr>Instructed in the Word</vt:lpstr>
      <vt:lpstr>Instructed in the Word</vt:lpstr>
      <vt:lpstr>Instructed in the Word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Big God for a little people</dc:title>
  <dc:creator>David Chapman</dc:creator>
  <cp:lastModifiedBy>User</cp:lastModifiedBy>
  <cp:revision>38</cp:revision>
  <dcterms:created xsi:type="dcterms:W3CDTF">2006-07-28T15:16:38Z</dcterms:created>
  <dcterms:modified xsi:type="dcterms:W3CDTF">2020-05-01T09:51:54Z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TC011812361033</vt:lpwstr>
  </property>
</Properties>
</file>